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0" r:id="rId9"/>
    <p:sldId id="25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35" d="100"/>
          <a:sy n="235" d="100"/>
        </p:scale>
        <p:origin x="18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2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01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00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29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27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817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790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34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8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5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77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12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46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0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4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9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7EAC-C44B-486D-9282-45C355DBE5D2}" type="datetimeFigureOut">
              <a:rPr lang="fr-FR" smtClean="0"/>
              <a:t>11/01/2018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D9FE4F-DEF9-43E3-8FE7-26EEB28D2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3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Programmation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 smtClean="0"/>
              <a:t>Raymond Ripp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3781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Trier des cartes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Comment fait-on manuellement ?</a:t>
            </a:r>
          </a:p>
          <a:p>
            <a:r>
              <a:rPr lang="fr-FR" dirty="0" smtClean="0"/>
              <a:t>Trouver un algorithme. </a:t>
            </a:r>
          </a:p>
          <a:p>
            <a:r>
              <a:rPr lang="fr-FR" dirty="0" smtClean="0"/>
              <a:t>Ecrire la « recette de cuisine ».</a:t>
            </a:r>
          </a:p>
          <a:p>
            <a:r>
              <a:rPr lang="fr-FR" dirty="0" smtClean="0"/>
              <a:t>Ecrire le programme.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73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qu’on connait :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3342" y="1681344"/>
            <a:ext cx="3992732" cy="576262"/>
          </a:xfrm>
        </p:spPr>
        <p:txBody>
          <a:bodyPr/>
          <a:lstStyle/>
          <a:p>
            <a:r>
              <a:rPr lang="fr-FR" sz="2000" dirty="0" smtClean="0"/>
              <a:t>Manipulation de listes</a:t>
            </a:r>
            <a:endParaRPr lang="fr-FR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43342" y="2548966"/>
            <a:ext cx="4342893" cy="3354060"/>
          </a:xfrm>
        </p:spPr>
        <p:txBody>
          <a:bodyPr/>
          <a:lstStyle/>
          <a:p>
            <a:r>
              <a:rPr lang="fr-FR" b="1" dirty="0"/>
              <a:t>s</a:t>
            </a:r>
            <a:r>
              <a:rPr lang="fr-FR" b="1" dirty="0" smtClean="0"/>
              <a:t>et </a:t>
            </a:r>
            <a:r>
              <a:rPr lang="fr-FR" dirty="0" smtClean="0"/>
              <a:t>Liste</a:t>
            </a:r>
            <a:r>
              <a:rPr lang="fr-FR" b="1" dirty="0" smtClean="0"/>
              <a:t> [</a:t>
            </a:r>
            <a:r>
              <a:rPr lang="fr-FR" b="1" dirty="0" err="1" smtClean="0"/>
              <a:t>list</a:t>
            </a:r>
            <a:r>
              <a:rPr lang="fr-FR" b="1" dirty="0" smtClean="0"/>
              <a:t> </a:t>
            </a:r>
            <a:r>
              <a:rPr lang="fr-FR" dirty="0" smtClean="0"/>
              <a:t>2 5 4 3 8 9 2 1</a:t>
            </a:r>
            <a:r>
              <a:rPr lang="fr-FR" b="1" dirty="0" smtClean="0"/>
              <a:t>]</a:t>
            </a:r>
          </a:p>
          <a:p>
            <a:r>
              <a:rPr lang="fr-FR" b="1" dirty="0" err="1" smtClean="0"/>
              <a:t>foreach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Liste </a:t>
            </a:r>
            <a:r>
              <a:rPr lang="fr-FR" b="1" dirty="0" smtClean="0"/>
              <a:t>{</a:t>
            </a:r>
            <a:r>
              <a:rPr lang="fr-FR" dirty="0" smtClean="0"/>
              <a:t> … </a:t>
            </a:r>
            <a:r>
              <a:rPr lang="fr-FR" b="1" dirty="0" smtClean="0"/>
              <a:t>}</a:t>
            </a:r>
          </a:p>
          <a:p>
            <a:r>
              <a:rPr lang="fr-FR" b="1" dirty="0" err="1" smtClean="0"/>
              <a:t>lappend</a:t>
            </a:r>
            <a:r>
              <a:rPr lang="fr-FR" dirty="0" smtClean="0"/>
              <a:t>  Liste </a:t>
            </a:r>
            <a:r>
              <a:rPr lang="fr-FR" b="1" dirty="0" smtClean="0"/>
              <a:t>$</a:t>
            </a:r>
            <a:r>
              <a:rPr lang="fr-FR" dirty="0" err="1" smtClean="0"/>
              <a:t>Element</a:t>
            </a:r>
            <a:endParaRPr lang="fr-FR" dirty="0" smtClean="0"/>
          </a:p>
          <a:p>
            <a:r>
              <a:rPr lang="fr-FR" b="1" dirty="0"/>
              <a:t>s</a:t>
            </a:r>
            <a:r>
              <a:rPr lang="fr-FR" b="1" dirty="0" smtClean="0"/>
              <a:t>et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 </a:t>
            </a:r>
            <a:r>
              <a:rPr lang="fr-FR" b="1" dirty="0" smtClean="0"/>
              <a:t>[</a:t>
            </a:r>
            <a:r>
              <a:rPr lang="fr-FR" b="1" dirty="0" err="1" smtClean="0"/>
              <a:t>lindex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Liste 0</a:t>
            </a:r>
            <a:r>
              <a:rPr lang="fr-FR" b="1" dirty="0" smtClean="0"/>
              <a:t>]</a:t>
            </a:r>
          </a:p>
          <a:p>
            <a:r>
              <a:rPr lang="fr-FR" b="1" dirty="0" smtClean="0"/>
              <a:t>set</a:t>
            </a:r>
            <a:r>
              <a:rPr lang="fr-FR" dirty="0" smtClean="0"/>
              <a:t> Petit  </a:t>
            </a:r>
            <a:r>
              <a:rPr lang="fr-FR" b="1" dirty="0" smtClean="0"/>
              <a:t>[</a:t>
            </a:r>
            <a:r>
              <a:rPr lang="fr-FR" b="1" dirty="0" err="1" smtClean="0"/>
              <a:t>lrange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Liste 1 end</a:t>
            </a:r>
            <a:r>
              <a:rPr lang="fr-FR" b="1" dirty="0" smtClean="0"/>
              <a:t>]</a:t>
            </a:r>
            <a:r>
              <a:rPr lang="fr-FR" dirty="0" smtClean="0"/>
              <a:t>  </a:t>
            </a:r>
          </a:p>
          <a:p>
            <a:r>
              <a:rPr lang="fr-FR" b="1" dirty="0"/>
              <a:t>s</a:t>
            </a:r>
            <a:r>
              <a:rPr lang="fr-FR" b="1" dirty="0" smtClean="0"/>
              <a:t>et</a:t>
            </a:r>
            <a:r>
              <a:rPr lang="fr-FR" dirty="0" smtClean="0"/>
              <a:t> Gros  </a:t>
            </a:r>
            <a:r>
              <a:rPr lang="fr-FR" b="1" dirty="0" smtClean="0"/>
              <a:t>[</a:t>
            </a:r>
            <a:r>
              <a:rPr lang="fr-FR" b="1" dirty="0" err="1" smtClean="0"/>
              <a:t>concat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L1 </a:t>
            </a:r>
            <a:r>
              <a:rPr lang="fr-FR" b="1" dirty="0" smtClean="0"/>
              <a:t>$</a:t>
            </a:r>
            <a:r>
              <a:rPr lang="fr-FR" dirty="0" smtClean="0"/>
              <a:t>L2</a:t>
            </a:r>
            <a:r>
              <a:rPr lang="fr-FR" b="1" dirty="0" smtClean="0"/>
              <a:t>]</a:t>
            </a:r>
          </a:p>
          <a:p>
            <a:r>
              <a:rPr lang="fr-FR" b="1" dirty="0"/>
              <a:t>s</a:t>
            </a:r>
            <a:r>
              <a:rPr lang="fr-FR" b="1" dirty="0" smtClean="0"/>
              <a:t>et</a:t>
            </a:r>
            <a:r>
              <a:rPr lang="fr-FR" dirty="0" smtClean="0"/>
              <a:t> Long </a:t>
            </a:r>
            <a:r>
              <a:rPr lang="fr-FR" b="1" dirty="0" smtClean="0"/>
              <a:t>[</a:t>
            </a:r>
            <a:r>
              <a:rPr lang="fr-FR" b="1" dirty="0" err="1" smtClean="0"/>
              <a:t>llength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Liste</a:t>
            </a:r>
            <a:r>
              <a:rPr lang="fr-FR" b="1" dirty="0" smtClean="0"/>
              <a:t>]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49892" y="1681344"/>
            <a:ext cx="5368536" cy="576262"/>
          </a:xfrm>
        </p:spPr>
        <p:txBody>
          <a:bodyPr/>
          <a:lstStyle/>
          <a:p>
            <a:r>
              <a:rPr lang="fr-FR" sz="2000" dirty="0"/>
              <a:t>s</a:t>
            </a:r>
            <a:r>
              <a:rPr lang="fr-FR" sz="2000" dirty="0" smtClean="0"/>
              <a:t>et, if, </a:t>
            </a:r>
            <a:r>
              <a:rPr lang="fr-FR" sz="2000" dirty="0" err="1" smtClean="0"/>
              <a:t>déf</a:t>
            </a:r>
            <a:r>
              <a:rPr lang="fr-FR" sz="2000" dirty="0" smtClean="0"/>
              <a:t>. et appel de proc</a:t>
            </a:r>
            <a:r>
              <a:rPr lang="fr-FR" sz="2000" i="1" dirty="0" smtClean="0"/>
              <a:t>,</a:t>
            </a:r>
            <a:r>
              <a:rPr lang="fr-FR" sz="2000" dirty="0" smtClean="0"/>
              <a:t> return</a:t>
            </a:r>
            <a:endParaRPr lang="fr-FR" sz="2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21087" y="2545738"/>
            <a:ext cx="4338674" cy="3354060"/>
          </a:xfrm>
        </p:spPr>
        <p:txBody>
          <a:bodyPr/>
          <a:lstStyle/>
          <a:p>
            <a:r>
              <a:rPr lang="fr-FR" b="1" dirty="0"/>
              <a:t>s</a:t>
            </a:r>
            <a:r>
              <a:rPr lang="fr-FR" b="1" dirty="0" smtClean="0"/>
              <a:t>et </a:t>
            </a:r>
            <a:r>
              <a:rPr lang="fr-FR" dirty="0" smtClean="0"/>
              <a:t>A</a:t>
            </a:r>
            <a:r>
              <a:rPr lang="fr-FR" b="1" dirty="0" smtClean="0"/>
              <a:t> $</a:t>
            </a:r>
            <a:r>
              <a:rPr lang="fr-FR" dirty="0" smtClean="0"/>
              <a:t>B</a:t>
            </a:r>
          </a:p>
          <a:p>
            <a:r>
              <a:rPr lang="fr-FR" b="1" dirty="0" smtClean="0"/>
              <a:t>if</a:t>
            </a:r>
            <a:r>
              <a:rPr lang="fr-FR" dirty="0" smtClean="0"/>
              <a:t> </a:t>
            </a:r>
            <a:r>
              <a:rPr lang="fr-FR" b="1" dirty="0" smtClean="0"/>
              <a:t>{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A </a:t>
            </a:r>
            <a:r>
              <a:rPr lang="fr-FR" b="1" dirty="0" smtClean="0"/>
              <a:t>&lt; $</a:t>
            </a:r>
            <a:r>
              <a:rPr lang="fr-FR" dirty="0" smtClean="0"/>
              <a:t>B </a:t>
            </a:r>
            <a:r>
              <a:rPr lang="fr-FR" b="1" dirty="0" smtClean="0"/>
              <a:t>} {</a:t>
            </a:r>
            <a:r>
              <a:rPr lang="fr-FR" dirty="0" smtClean="0"/>
              <a:t> … </a:t>
            </a:r>
            <a:r>
              <a:rPr lang="fr-FR" b="1" dirty="0" smtClean="0"/>
              <a:t>}</a:t>
            </a:r>
            <a:r>
              <a:rPr lang="fr-FR" dirty="0" smtClean="0"/>
              <a:t> </a:t>
            </a:r>
            <a:r>
              <a:rPr lang="fr-FR" b="1" dirty="0" err="1" smtClean="0"/>
              <a:t>else</a:t>
            </a:r>
            <a:r>
              <a:rPr lang="fr-FR" dirty="0" smtClean="0"/>
              <a:t> </a:t>
            </a:r>
            <a:r>
              <a:rPr lang="fr-FR" b="1" dirty="0" smtClean="0"/>
              <a:t>{</a:t>
            </a:r>
            <a:r>
              <a:rPr lang="fr-FR" dirty="0" smtClean="0"/>
              <a:t> … </a:t>
            </a:r>
            <a:r>
              <a:rPr lang="fr-FR" b="1" dirty="0" smtClean="0"/>
              <a:t>}</a:t>
            </a:r>
          </a:p>
          <a:p>
            <a:r>
              <a:rPr lang="fr-FR" b="1" dirty="0"/>
              <a:t>p</a:t>
            </a:r>
            <a:r>
              <a:rPr lang="fr-FR" b="1" dirty="0" smtClean="0"/>
              <a:t>roc</a:t>
            </a:r>
            <a:r>
              <a:rPr lang="fr-FR" dirty="0" smtClean="0"/>
              <a:t> P </a:t>
            </a:r>
            <a:r>
              <a:rPr lang="fr-FR" b="1" dirty="0" smtClean="0"/>
              <a:t>{</a:t>
            </a:r>
            <a:r>
              <a:rPr lang="fr-FR" dirty="0" smtClean="0"/>
              <a:t>A B C</a:t>
            </a:r>
            <a:r>
              <a:rPr lang="fr-FR" b="1" dirty="0" smtClean="0"/>
              <a:t>}</a:t>
            </a:r>
            <a:r>
              <a:rPr lang="fr-FR" dirty="0" smtClean="0"/>
              <a:t> </a:t>
            </a:r>
            <a:r>
              <a:rPr lang="fr-FR" b="1" dirty="0" smtClean="0"/>
              <a:t>{</a:t>
            </a:r>
            <a:r>
              <a:rPr lang="fr-FR" dirty="0" smtClean="0"/>
              <a:t> … </a:t>
            </a:r>
            <a:r>
              <a:rPr lang="fr-FR" b="1" dirty="0" smtClean="0"/>
              <a:t>}</a:t>
            </a:r>
          </a:p>
          <a:p>
            <a:r>
              <a:rPr lang="fr-FR" b="1" dirty="0"/>
              <a:t>s</a:t>
            </a:r>
            <a:r>
              <a:rPr lang="fr-FR" b="1" dirty="0" smtClean="0"/>
              <a:t>et</a:t>
            </a:r>
            <a:r>
              <a:rPr lang="fr-FR" dirty="0" smtClean="0"/>
              <a:t> R  </a:t>
            </a:r>
            <a:r>
              <a:rPr lang="fr-FR" b="1" dirty="0" smtClean="0"/>
              <a:t>[</a:t>
            </a:r>
            <a:r>
              <a:rPr lang="fr-FR" dirty="0" smtClean="0"/>
              <a:t>P </a:t>
            </a:r>
            <a:r>
              <a:rPr lang="fr-FR" b="1" dirty="0" smtClean="0"/>
              <a:t>$</a:t>
            </a:r>
            <a:r>
              <a:rPr lang="fr-FR" dirty="0" smtClean="0"/>
              <a:t>X 3 </a:t>
            </a:r>
            <a:r>
              <a:rPr lang="fr-FR" b="1" dirty="0" smtClean="0"/>
              <a:t>$</a:t>
            </a:r>
            <a:r>
              <a:rPr lang="fr-FR" dirty="0" smtClean="0"/>
              <a:t>Z</a:t>
            </a:r>
            <a:r>
              <a:rPr lang="fr-FR" b="1" dirty="0" smtClean="0"/>
              <a:t>]</a:t>
            </a:r>
          </a:p>
          <a:p>
            <a:r>
              <a:rPr lang="fr-FR" b="1" dirty="0"/>
              <a:t>r</a:t>
            </a:r>
            <a:r>
              <a:rPr lang="fr-FR" b="1" dirty="0" smtClean="0"/>
              <a:t>eturn</a:t>
            </a:r>
            <a:r>
              <a:rPr lang="fr-FR" dirty="0" smtClean="0"/>
              <a:t> </a:t>
            </a:r>
            <a:r>
              <a:rPr lang="fr-FR" b="1" dirty="0" smtClean="0"/>
              <a:t>$</a:t>
            </a:r>
            <a:r>
              <a:rPr lang="fr-FR" dirty="0" smtClean="0"/>
              <a:t>Valeur</a:t>
            </a:r>
          </a:p>
          <a:p>
            <a:r>
              <a:rPr lang="fr-FR" b="1" dirty="0" err="1" smtClean="0"/>
              <a:t>puts</a:t>
            </a:r>
            <a:r>
              <a:rPr lang="fr-FR" b="1" dirty="0" smtClean="0"/>
              <a:t> $</a:t>
            </a:r>
            <a:r>
              <a:rPr lang="fr-FR" dirty="0" smtClean="0"/>
              <a:t>texte</a:t>
            </a:r>
            <a:r>
              <a:rPr lang="fr-FR" b="1" dirty="0" smtClean="0"/>
              <a:t> </a:t>
            </a:r>
          </a:p>
          <a:p>
            <a:endParaRPr lang="fr-FR" b="1" dirty="0"/>
          </a:p>
          <a:p>
            <a:r>
              <a:rPr lang="fr-FR" b="1" dirty="0" err="1"/>
              <a:t>while</a:t>
            </a:r>
            <a:r>
              <a:rPr lang="fr-FR" b="1" dirty="0"/>
              <a:t> {1} { … }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230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833" y="710541"/>
            <a:ext cx="10058400" cy="508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t="-1" r="1" b="708"/>
          <a:stretch/>
        </p:blipFill>
        <p:spPr>
          <a:xfrm>
            <a:off x="1764065" y="12139"/>
            <a:ext cx="6835780" cy="68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" b="1098"/>
          <a:stretch/>
        </p:blipFill>
        <p:spPr>
          <a:xfrm>
            <a:off x="1881398" y="43988"/>
            <a:ext cx="8070924" cy="665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155" y="0"/>
            <a:ext cx="59348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747842" y="627888"/>
            <a:ext cx="8911687" cy="72859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Traduire une séquence ADN </a:t>
            </a:r>
            <a:r>
              <a:rPr lang="fr-FR" sz="3200" dirty="0"/>
              <a:t>en protéine</a:t>
            </a:r>
            <a:br>
              <a:rPr lang="fr-FR" sz="3200" dirty="0"/>
            </a:b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1248473" y="1277086"/>
            <a:ext cx="1060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AATATCTGTGAGATATGTGCCAATACACGCGCAAACTCACTTGCAACAGAAGACAATGCCTAA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030367" y="2992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978774" y="29623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709193" y="2992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79150" y="1808660"/>
            <a:ext cx="424974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GCT GCC GCA GCG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Asx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Cys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TGT TGC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Asp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GAT GAC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       Glu         GAA GAG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Phe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TTT TTC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Gly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GGT GGC GGA GGG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His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CAT CAC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       Ile         ATT ATC ATA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        ???         ...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       Lys         AAA AAG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        Leu         TTG TTA CTT CTC CTA CTG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        Met 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atg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Asn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AAT AAC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        ???         ...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       Pro         CCT CCC CCA CCG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Gln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CAA CAG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CGT CGC CGA CGG AGA AGG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TCT TCC TCA TCG AGT AGC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ACT ACC ACA ACG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        ???         ...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       Val         GTT GTC GTA GTG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Trp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TGG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       Xxx            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       Tyr         TAT TAC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       </a:t>
            </a:r>
            <a:r>
              <a:rPr lang="fr-FR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Glx</a:t>
            </a:r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       ...         ...                       </a:t>
            </a:r>
          </a:p>
          <a:p>
            <a:r>
              <a:rPr lang="fr-FR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       End         TAA TAG TGA </a:t>
            </a:r>
            <a:r>
              <a:rPr lang="fr-FR" b="1" dirty="0" smtClean="0"/>
              <a:t>              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474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295036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3 080 436 051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200" dirty="0" smtClean="0"/>
              <a:t>localiser en moins d’une seconde toute séquence de 12 nucléotides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0" y="2549525"/>
            <a:ext cx="43434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9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10087</TotalTime>
  <Words>309</Words>
  <Application>Microsoft Office PowerPoint</Application>
  <PresentationFormat>Grand écran</PresentationFormat>
  <Paragraphs>57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Wingdings 3</vt:lpstr>
      <vt:lpstr>Brin</vt:lpstr>
      <vt:lpstr>Programmation</vt:lpstr>
      <vt:lpstr>Trier des cartes</vt:lpstr>
      <vt:lpstr>Ce qu’on connait :</vt:lpstr>
      <vt:lpstr>Présentation PowerPoint</vt:lpstr>
      <vt:lpstr>Présentation PowerPoint</vt:lpstr>
      <vt:lpstr>Présentation PowerPoint</vt:lpstr>
      <vt:lpstr>Présentation PowerPoint</vt:lpstr>
      <vt:lpstr>Traduire une séquence ADN en protéine </vt:lpstr>
      <vt:lpstr>3 080 436 051    localiser en moins d’une seconde toute séquence de 12 nucléotides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Programmation</dc:title>
  <dc:creator>ripp</dc:creator>
  <cp:lastModifiedBy>ripp</cp:lastModifiedBy>
  <cp:revision>13</cp:revision>
  <dcterms:created xsi:type="dcterms:W3CDTF">2018-01-11T07:46:55Z</dcterms:created>
  <dcterms:modified xsi:type="dcterms:W3CDTF">2018-01-18T07:54:20Z</dcterms:modified>
</cp:coreProperties>
</file>